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notesMasterIdLst>
    <p:notesMasterId r:id="rId24"/>
  </p:notesMasterIdLst>
  <p:sldIdLst>
    <p:sldId id="256" r:id="rId2"/>
    <p:sldId id="273" r:id="rId3"/>
    <p:sldId id="274" r:id="rId4"/>
    <p:sldId id="276" r:id="rId5"/>
    <p:sldId id="275" r:id="rId6"/>
    <p:sldId id="277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0" r:id="rId20"/>
    <p:sldId id="271" r:id="rId21"/>
    <p:sldId id="269" r:id="rId22"/>
    <p:sldId id="27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102" autoAdjust="0"/>
  </p:normalViewPr>
  <p:slideViewPr>
    <p:cSldViewPr snapToGrid="0">
      <p:cViewPr varScale="1">
        <p:scale>
          <a:sx n="50" d="100"/>
          <a:sy n="50" d="100"/>
        </p:scale>
        <p:origin x="1862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FE176-FAE8-4588-A4D9-A45A849D2A94}" type="datetimeFigureOut">
              <a:rPr lang="de-CH" smtClean="0"/>
              <a:t>20.06.2025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F307E-7902-4B7E-AE2C-9621680EE5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939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Martin Geukes 2021</a:t>
            </a:r>
          </a:p>
          <a:p>
            <a:r>
              <a:rPr lang="de-DE" dirty="0"/>
              <a:t>Peter </a:t>
            </a:r>
            <a:r>
              <a:rPr lang="de-DE" dirty="0" err="1"/>
              <a:t>Bussfeld</a:t>
            </a:r>
            <a:endParaRPr lang="de-DE" dirty="0"/>
          </a:p>
          <a:p>
            <a:r>
              <a:rPr lang="de-CH" dirty="0"/>
              <a:t>Norbert Janzen</a:t>
            </a:r>
          </a:p>
          <a:p>
            <a:r>
              <a:rPr lang="de-CH" dirty="0"/>
              <a:t>Rudolf Morisse</a:t>
            </a:r>
          </a:p>
          <a:p>
            <a:r>
              <a:rPr lang="de-CH" dirty="0"/>
              <a:t>Josef </a:t>
            </a:r>
            <a:r>
              <a:rPr lang="de-CH" dirty="0" err="1"/>
              <a:t>Suntrup</a:t>
            </a:r>
            <a:r>
              <a:rPr lang="de-CH" dirty="0"/>
              <a:t> 2014</a:t>
            </a:r>
          </a:p>
          <a:p>
            <a:r>
              <a:rPr lang="de-CH" dirty="0"/>
              <a:t>Michael Becker 2021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2F307E-7902-4B7E-AE2C-9621680EE5FD}" type="slidenum">
              <a:rPr lang="de-CH" smtClean="0"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1703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48594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7659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2685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0118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080764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4572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1701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4131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5862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5823244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8418717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76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1.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31BA835-12AC-4E8F-955A-EA3F4DE2791F}" type="datetime1">
              <a:rPr lang="en-US" smtClean="0"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7E7843D-FF13-4365-9478-9625B70A2705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002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Farbspritzer auf einer weißen Oberfläche">
            <a:extLst>
              <a:ext uri="{FF2B5EF4-FFF2-40B4-BE49-F238E27FC236}">
                <a16:creationId xmlns:a16="http://schemas.microsoft.com/office/drawing/2014/main" id="{D9E2FA91-593D-5696-7E34-2015245F95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5000"/>
          <a:stretch>
            <a:fillRect/>
          </a:stretch>
        </p:blipFill>
        <p:spPr>
          <a:xfrm>
            <a:off x="21" y="-91971"/>
            <a:ext cx="12191979" cy="6857990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76F1CE19-3FA0-144E-C67E-EB652BFC4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6804" y="1872790"/>
            <a:ext cx="9989574" cy="131951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800" b="1" cap="none" dirty="0" err="1">
                <a:solidFill>
                  <a:schemeClr val="bg1"/>
                </a:solidFill>
              </a:rPr>
              <a:t>Loburg</a:t>
            </a:r>
            <a:r>
              <a:rPr lang="en-US" sz="4800" b="1" dirty="0">
                <a:solidFill>
                  <a:schemeClr val="bg1"/>
                </a:solidFill>
              </a:rPr>
              <a:t> – </a:t>
            </a:r>
            <a:r>
              <a:rPr lang="en-US" sz="4800" b="1" cap="none" dirty="0">
                <a:solidFill>
                  <a:schemeClr val="bg1"/>
                </a:solidFill>
              </a:rPr>
              <a:t>50 Jahre und </a:t>
            </a:r>
            <a:r>
              <a:rPr lang="en-US" sz="4800" b="1" cap="none" dirty="0" err="1">
                <a:solidFill>
                  <a:schemeClr val="bg1"/>
                </a:solidFill>
              </a:rPr>
              <a:t>mehr</a:t>
            </a:r>
            <a:r>
              <a:rPr lang="en-US" sz="4800" b="1" cap="none" dirty="0">
                <a:solidFill>
                  <a:schemeClr val="bg1"/>
                </a:solidFill>
              </a:rPr>
              <a:t> </a:t>
            </a:r>
            <a:r>
              <a:rPr lang="en-US" sz="4800" b="1" cap="none" dirty="0" err="1">
                <a:solidFill>
                  <a:schemeClr val="bg1"/>
                </a:solidFill>
              </a:rPr>
              <a:t>sind</a:t>
            </a:r>
            <a:r>
              <a:rPr lang="en-US" sz="4800" b="1" cap="none" dirty="0">
                <a:solidFill>
                  <a:schemeClr val="bg1"/>
                </a:solidFill>
              </a:rPr>
              <a:t> es her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10" name="Titel 3">
            <a:extLst>
              <a:ext uri="{FF2B5EF4-FFF2-40B4-BE49-F238E27FC236}">
                <a16:creationId xmlns:a16="http://schemas.microsoft.com/office/drawing/2014/main" id="{C8BDEB5A-06EC-1082-9267-ABFB45ECF6B8}"/>
              </a:ext>
            </a:extLst>
          </p:cNvPr>
          <p:cNvSpPr txBox="1">
            <a:spLocks/>
          </p:cNvSpPr>
          <p:nvPr/>
        </p:nvSpPr>
        <p:spPr>
          <a:xfrm>
            <a:off x="704088" y="4583566"/>
            <a:ext cx="9989574" cy="1319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cap="none" dirty="0">
                <a:solidFill>
                  <a:schemeClr val="bg1"/>
                </a:solidFill>
              </a:rPr>
              <a:t>Was am 5. Dezember 1966 </a:t>
            </a:r>
            <a:r>
              <a:rPr lang="en-US" sz="3600" cap="none" dirty="0" err="1">
                <a:solidFill>
                  <a:schemeClr val="bg1"/>
                </a:solidFill>
              </a:rPr>
              <a:t>begann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14FED9B-EFD8-C9FE-14F8-94C537C111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8410" y="3345143"/>
            <a:ext cx="2381582" cy="123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62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19C56-6742-20EB-6A2E-D1748973A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CAA9B-B438-EB25-C721-339E0C2EA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4	</a:t>
            </a:r>
            <a:r>
              <a:rPr lang="de-DE" sz="3600" dirty="0"/>
              <a:t>Wer läuft mit Ulrich </a:t>
            </a:r>
            <a:r>
              <a:rPr lang="de-DE" sz="3600" dirty="0" err="1"/>
              <a:t>Zurkuhlen</a:t>
            </a:r>
            <a:r>
              <a:rPr lang="de-DE" sz="3600" dirty="0"/>
              <a:t> um die Wette?</a:t>
            </a:r>
            <a:endParaRPr lang="de-CH" dirty="0"/>
          </a:p>
        </p:txBody>
      </p:sp>
      <p:pic>
        <p:nvPicPr>
          <p:cNvPr id="4" name="Grafik 3" descr="Ein Bild, das Kleidung, Person, Trommel, Konzert enthält.&#10;&#10;KI-generierte Inhalte können fehlerhaft sein.">
            <a:extLst>
              <a:ext uri="{FF2B5EF4-FFF2-40B4-BE49-F238E27FC236}">
                <a16:creationId xmlns:a16="http://schemas.microsoft.com/office/drawing/2014/main" id="{EEAD40E3-A4FD-813E-0107-2317B0461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402" y="1456159"/>
            <a:ext cx="7620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55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B3C1E-21AC-3351-A58F-5B2BCD35F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895549-9667-044C-C80C-19C25E082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5	</a:t>
            </a:r>
            <a:r>
              <a:rPr lang="de-DE" sz="3600" dirty="0"/>
              <a:t>Wer steht im Tor, im Tor, im Tor…</a:t>
            </a:r>
            <a:endParaRPr lang="de-CH" dirty="0"/>
          </a:p>
        </p:txBody>
      </p:sp>
      <p:pic>
        <p:nvPicPr>
          <p:cNvPr id="4" name="Grafik 3" descr="Ein Bild, das draußen, Gras, Person, Baum enthält.&#10;&#10;KI-generierte Inhalte können fehlerhaft sein.">
            <a:extLst>
              <a:ext uri="{FF2B5EF4-FFF2-40B4-BE49-F238E27FC236}">
                <a16:creationId xmlns:a16="http://schemas.microsoft.com/office/drawing/2014/main" id="{C6AC8F1F-2811-58CC-F496-8B6E97D87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240" y="1456158"/>
            <a:ext cx="7755520" cy="517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5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B42BF-8809-6113-9F03-8440FD8C9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96DD4-F3DD-84EE-7609-B638AC5DF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6	</a:t>
            </a:r>
            <a:r>
              <a:rPr lang="de-DE" sz="3600" dirty="0"/>
              <a:t>Drei der vier solltest Du noch kennen</a:t>
            </a:r>
            <a:endParaRPr lang="de-CH" dirty="0"/>
          </a:p>
        </p:txBody>
      </p:sp>
      <p:pic>
        <p:nvPicPr>
          <p:cNvPr id="4" name="Grafik 3" descr="Ein Bild, das Person, Baum, draußen, Kleidung enthält.&#10;&#10;KI-generierte Inhalte können fehlerhaft sein.">
            <a:extLst>
              <a:ext uri="{FF2B5EF4-FFF2-40B4-BE49-F238E27FC236}">
                <a16:creationId xmlns:a16="http://schemas.microsoft.com/office/drawing/2014/main" id="{59BB34C8-3B9E-3BB3-F561-10745E852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403" y="1456160"/>
            <a:ext cx="76200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550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99727A-14DB-1762-6CD0-32E38F7B7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C34C7-ECB1-243B-DC43-4E3379D5D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7	</a:t>
            </a:r>
            <a:r>
              <a:rPr lang="de-DE" sz="3600" dirty="0"/>
              <a:t>Wer kennt die beiden im Vordergrund noch?</a:t>
            </a:r>
            <a:endParaRPr lang="de-CH" dirty="0"/>
          </a:p>
        </p:txBody>
      </p:sp>
      <p:pic>
        <p:nvPicPr>
          <p:cNvPr id="4" name="Grafik 3" descr="Ein Bild, das Menschliches Gesicht, Kleidung, Person, Lächeln enthält.&#10;&#10;KI-generierte Inhalte können fehlerhaft sein.">
            <a:extLst>
              <a:ext uri="{FF2B5EF4-FFF2-40B4-BE49-F238E27FC236}">
                <a16:creationId xmlns:a16="http://schemas.microsoft.com/office/drawing/2014/main" id="{49D82513-C31B-25FA-8F0C-CC1F839F7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776" y="1362075"/>
            <a:ext cx="8631625" cy="519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99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F935E-1C82-9559-25CE-7CA1D1687B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8D7F5-67A9-26C4-C9A7-748071B92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8	</a:t>
            </a:r>
            <a:r>
              <a:rPr lang="de-DE" sz="3600" dirty="0"/>
              <a:t>Wer lacht so smart ganz hinten rechts?</a:t>
            </a:r>
            <a:endParaRPr lang="de-CH" dirty="0"/>
          </a:p>
        </p:txBody>
      </p:sp>
      <p:pic>
        <p:nvPicPr>
          <p:cNvPr id="7" name="Grafik 6" descr="Ein Bild, das Kleidung, Person, Menschliches Gesicht, Wand enthält.&#10;&#10;KI-generierte Inhalte können fehlerhaft sein.">
            <a:extLst>
              <a:ext uri="{FF2B5EF4-FFF2-40B4-BE49-F238E27FC236}">
                <a16:creationId xmlns:a16="http://schemas.microsoft.com/office/drawing/2014/main" id="{5B31E8BC-2A77-B3D2-D3E6-1E1DD5766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339" y="1362075"/>
            <a:ext cx="8202956" cy="531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196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8CA7C-817F-79F7-D3A0-CE73EBA96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967432-5055-ADD5-79EE-9747BE527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9	</a:t>
            </a:r>
            <a:r>
              <a:rPr lang="de-DE" sz="3600" dirty="0"/>
              <a:t>Nur einer ist mit dem Radl da…</a:t>
            </a:r>
            <a:endParaRPr lang="de-CH" dirty="0"/>
          </a:p>
        </p:txBody>
      </p:sp>
      <p:pic>
        <p:nvPicPr>
          <p:cNvPr id="4" name="Grafik 3" descr="Ein Bild, das Person, Kleidung, draußen, Baum enthält.&#10;&#10;KI-generierte Inhalte können fehlerhaft sein.">
            <a:extLst>
              <a:ext uri="{FF2B5EF4-FFF2-40B4-BE49-F238E27FC236}">
                <a16:creationId xmlns:a16="http://schemas.microsoft.com/office/drawing/2014/main" id="{492CDB42-4169-EEB1-4616-3D2DA4912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189" y="1362075"/>
            <a:ext cx="8727313" cy="506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74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10842-EC65-E2CC-B9BF-AA6970369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713BF-444F-02F7-7FB5-42AE8F24E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10	</a:t>
            </a:r>
            <a:r>
              <a:rPr lang="de-DE" sz="3600" dirty="0"/>
              <a:t>Wo war das?</a:t>
            </a:r>
            <a:endParaRPr lang="de-CH" dirty="0"/>
          </a:p>
        </p:txBody>
      </p:sp>
      <p:pic>
        <p:nvPicPr>
          <p:cNvPr id="4" name="Grafik 3" descr="Ein Bild, das draußen, Wasser, Sport, Person enthält.&#10;&#10;KI-generierte Inhalte können fehlerhaft sein.">
            <a:extLst>
              <a:ext uri="{FF2B5EF4-FFF2-40B4-BE49-F238E27FC236}">
                <a16:creationId xmlns:a16="http://schemas.microsoft.com/office/drawing/2014/main" id="{01FAAC3D-74BF-F200-057E-74DD1F235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340" y="1278681"/>
            <a:ext cx="8230082" cy="548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94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69029-45D8-00B7-B5C3-9CD139CB7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C32606-0E92-CAEE-DC97-D2065359D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11	</a:t>
            </a:r>
            <a:r>
              <a:rPr lang="de-DE" sz="3600" dirty="0"/>
              <a:t>Wer guckt da links so skeptisch?</a:t>
            </a:r>
            <a:endParaRPr lang="de-CH" dirty="0"/>
          </a:p>
        </p:txBody>
      </p:sp>
      <p:pic>
        <p:nvPicPr>
          <p:cNvPr id="4" name="Grafik 3" descr="Ein Bild, das Person, draußen, Schuhwerk, Kleidung enthält.&#10;&#10;KI-generierte Inhalte können fehlerhaft sein.">
            <a:extLst>
              <a:ext uri="{FF2B5EF4-FFF2-40B4-BE49-F238E27FC236}">
                <a16:creationId xmlns:a16="http://schemas.microsoft.com/office/drawing/2014/main" id="{8F2EA35B-59CD-8700-67C6-2BD62DE6A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976" y="1362075"/>
            <a:ext cx="8327985" cy="537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36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973E7-5C43-7AA5-DAB2-E2A05294B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11E897-251D-E79C-5B99-FD41A7C62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12	</a:t>
            </a:r>
            <a:r>
              <a:rPr lang="de-DE" sz="3600" dirty="0"/>
              <a:t>Und noch ein kritischer Zuschauer…</a:t>
            </a:r>
            <a:endParaRPr lang="de-CH" dirty="0"/>
          </a:p>
        </p:txBody>
      </p:sp>
      <p:pic>
        <p:nvPicPr>
          <p:cNvPr id="7" name="Grafik 6" descr="Ein Bild, das Kleidung, draußen, Person, Gras enthält.&#10;&#10;KI-generierte Inhalte können fehlerhaft sein.">
            <a:extLst>
              <a:ext uri="{FF2B5EF4-FFF2-40B4-BE49-F238E27FC236}">
                <a16:creationId xmlns:a16="http://schemas.microsoft.com/office/drawing/2014/main" id="{A87B92D0-1200-A510-29C3-3AB143D217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316"/>
          <a:stretch>
            <a:fillRect/>
          </a:stretch>
        </p:blipFill>
        <p:spPr>
          <a:xfrm>
            <a:off x="2220384" y="1446835"/>
            <a:ext cx="7519737" cy="512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08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411FD-533F-D707-A218-98259BAFA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DA697-19F7-FEB9-CB27-7AD886969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13	</a:t>
            </a:r>
            <a:r>
              <a:rPr lang="de-DE" sz="3600" dirty="0"/>
              <a:t>Bei welchem Anlass fand dieser Boxkampf statt?</a:t>
            </a:r>
            <a:endParaRPr lang="de-CH" dirty="0"/>
          </a:p>
        </p:txBody>
      </p:sp>
      <p:pic>
        <p:nvPicPr>
          <p:cNvPr id="4" name="Grafik 3" descr="Ein Bild, das Kleidung, Person, draußen, Baum enthält.&#10;&#10;KI-generierte Inhalte können fehlerhaft sein.">
            <a:extLst>
              <a:ext uri="{FF2B5EF4-FFF2-40B4-BE49-F238E27FC236}">
                <a16:creationId xmlns:a16="http://schemas.microsoft.com/office/drawing/2014/main" id="{C5010C3E-4ECF-505E-6C31-9B44EC724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403" y="1530977"/>
            <a:ext cx="7620000" cy="511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164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B7504E9-CA08-038F-0D09-8BFDBF9D4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312" y="0"/>
            <a:ext cx="5039428" cy="361047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5717BFD-ED68-4D5F-434B-EA985EA9A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353" y="3761943"/>
            <a:ext cx="4877481" cy="309605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704B367-5FD2-F0F1-2A2D-44A7E88E6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9697" y="-10483"/>
            <a:ext cx="5302139" cy="36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46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7F493-0AAA-B1E0-08F5-9AE83C849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11865F-D7F1-B4A4-2603-94CBD098A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14	</a:t>
            </a:r>
            <a:r>
              <a:rPr lang="de-DE" sz="3600" dirty="0"/>
              <a:t>Wer spielte das zweite Cello? </a:t>
            </a:r>
            <a:r>
              <a:rPr lang="de-DE" sz="2400" dirty="0"/>
              <a:t>(Spitzname gefragt!)</a:t>
            </a:r>
            <a:endParaRPr lang="de-CH" dirty="0"/>
          </a:p>
        </p:txBody>
      </p:sp>
      <p:pic>
        <p:nvPicPr>
          <p:cNvPr id="5" name="Grafik 4" descr="Ein Bild, das Musik, Konzert, Musikinstrument, Musiker enthält.&#10;&#10;KI-generierte Inhalte können fehlerhaft sein.">
            <a:extLst>
              <a:ext uri="{FF2B5EF4-FFF2-40B4-BE49-F238E27FC236}">
                <a16:creationId xmlns:a16="http://schemas.microsoft.com/office/drawing/2014/main" id="{D6359890-2C85-F666-0DDA-372541174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456" y="1508371"/>
            <a:ext cx="8308082" cy="508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594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A18AA-A550-35D1-B5C8-F5CCC58B4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FDC6-7BAA-FB13-2688-8AE6AB8E6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	</a:t>
            </a:r>
            <a:r>
              <a:rPr lang="de-DE" sz="3600" dirty="0"/>
              <a:t>Naja, da zeichnet sich schon die Glatze ab…</a:t>
            </a:r>
            <a:endParaRPr lang="de-CH" dirty="0"/>
          </a:p>
        </p:txBody>
      </p:sp>
      <p:pic>
        <p:nvPicPr>
          <p:cNvPr id="4" name="Grafik 3" descr="Ein Bild, das Menschliches Gesicht, Person, Kleidung, Lächeln enthält.&#10;&#10;KI-generierte Inhalte können fehlerhaft sein.">
            <a:extLst>
              <a:ext uri="{FF2B5EF4-FFF2-40B4-BE49-F238E27FC236}">
                <a16:creationId xmlns:a16="http://schemas.microsoft.com/office/drawing/2014/main" id="{0AC966F1-E09F-BDA5-B00A-DE8C499FF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765" y="1278681"/>
            <a:ext cx="8091186" cy="539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127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0B6329-D2E9-CDCC-A0D2-BF5D04C0E0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erson, Kleidung, Menschliches Gesicht, Fahrrad enthält.&#10;&#10;KI-generierte Inhalte können fehlerhaft sein.">
            <a:extLst>
              <a:ext uri="{FF2B5EF4-FFF2-40B4-BE49-F238E27FC236}">
                <a16:creationId xmlns:a16="http://schemas.microsoft.com/office/drawing/2014/main" id="{71DA4E4B-4E69-5796-4591-867AC057C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723" y="0"/>
            <a:ext cx="104305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74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B4B492A-1018-86E1-2CCF-049A02E0F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12" y="0"/>
            <a:ext cx="3794363" cy="360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2813EBE-4538-1B7E-F76B-2BDF860C2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4465" y="0"/>
            <a:ext cx="3355256" cy="360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B83B527-EABC-E40A-A563-F06AC0630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932" y="3600000"/>
            <a:ext cx="4238377" cy="33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80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D07EA-499D-C2AB-AA4D-330033B27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8D6B766-DA5F-C3B7-B63D-8512B9345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322" y="63330"/>
            <a:ext cx="5009297" cy="248991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66CE9A0-E5FF-6A92-CCC6-D520DDD1E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745" y="0"/>
            <a:ext cx="2905530" cy="158137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AE53778-E668-00BA-F000-4E5752426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165" y="2637836"/>
            <a:ext cx="10240804" cy="422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53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0806224-B8DF-EEEE-CE57-2C797CB37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400" y="601044"/>
            <a:ext cx="3858163" cy="387721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4573B92-7C6F-9267-74EE-983246AEB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426" y="2277058"/>
            <a:ext cx="5877745" cy="378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48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B966AEC-F09E-25C9-557F-7083115DD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082" y="3779919"/>
            <a:ext cx="4643987" cy="307808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A3FDC85-8865-528C-E519-E87D325985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5" r="7248"/>
          <a:stretch>
            <a:fillRect/>
          </a:stretch>
        </p:blipFill>
        <p:spPr>
          <a:xfrm>
            <a:off x="1052187" y="128127"/>
            <a:ext cx="6395896" cy="450650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869676C-BFC8-264A-9055-BE952B02C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8082" y="151943"/>
            <a:ext cx="4696480" cy="327705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1E660EC-F931-17EE-5BDD-D71856CCDB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186" y="4634630"/>
            <a:ext cx="2718815" cy="199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92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06891C-A8E7-8D74-8FE4-551290A95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 fontScale="90000"/>
          </a:bodyPr>
          <a:lstStyle/>
          <a:p>
            <a:pPr marL="717550" indent="-717550"/>
            <a:r>
              <a:rPr lang="de-DE" dirty="0"/>
              <a:t>1	</a:t>
            </a:r>
            <a:r>
              <a:rPr lang="de-DE" sz="3600" dirty="0"/>
              <a:t>Diese Lehrperson unterrichtete ein ganz spezielles Fach</a:t>
            </a:r>
            <a:endParaRPr lang="de-CH" dirty="0"/>
          </a:p>
        </p:txBody>
      </p:sp>
      <p:pic>
        <p:nvPicPr>
          <p:cNvPr id="5" name="Grafik 4" descr="Ein Bild, das Person, draußen, Kleidung, Baum enthält.&#10;&#10;KI-generierte Inhalte können fehlerhaft sein.">
            <a:extLst>
              <a:ext uri="{FF2B5EF4-FFF2-40B4-BE49-F238E27FC236}">
                <a16:creationId xmlns:a16="http://schemas.microsoft.com/office/drawing/2014/main" id="{F93B70F3-539C-F005-EE88-780A40CDB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483" y="1362075"/>
            <a:ext cx="76200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85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61C85-C26B-C71D-9092-0F873C574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69317D-D4C4-0617-29FA-705B7EED9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2	</a:t>
            </a:r>
            <a:r>
              <a:rPr lang="de-DE" sz="3600" dirty="0"/>
              <a:t>Wer erkennt ihn?</a:t>
            </a:r>
            <a:endParaRPr lang="de-CH" dirty="0"/>
          </a:p>
        </p:txBody>
      </p:sp>
      <p:pic>
        <p:nvPicPr>
          <p:cNvPr id="4" name="Grafik 3" descr="Ein Bild, das Person, Menschliches Gesicht, Kleidung, Modeaccessoire enthält.&#10;&#10;KI-generierte Inhalte können fehlerhaft sein.">
            <a:extLst>
              <a:ext uri="{FF2B5EF4-FFF2-40B4-BE49-F238E27FC236}">
                <a16:creationId xmlns:a16="http://schemas.microsoft.com/office/drawing/2014/main" id="{A09F23FD-640F-0C1E-055E-61DA36D7C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402" y="1362075"/>
            <a:ext cx="7620000" cy="526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229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A4615-B478-5AAE-9655-6D21CF107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F63C98-008E-A278-4389-9E8CF3AF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596624" cy="676275"/>
          </a:xfrm>
        </p:spPr>
        <p:txBody>
          <a:bodyPr>
            <a:normAutofit/>
          </a:bodyPr>
          <a:lstStyle/>
          <a:p>
            <a:pPr marL="717550" indent="-717550"/>
            <a:r>
              <a:rPr lang="de-DE" dirty="0"/>
              <a:t>3	</a:t>
            </a:r>
            <a:r>
              <a:rPr lang="de-DE" sz="3600" dirty="0"/>
              <a:t>Welches Auto fuhr U.Z. nach diesem Fiat?</a:t>
            </a:r>
            <a:endParaRPr lang="de-CH" dirty="0"/>
          </a:p>
        </p:txBody>
      </p:sp>
      <p:pic>
        <p:nvPicPr>
          <p:cNvPr id="4" name="Grafik 3" descr="Ein Bild, das draußen, Baum, Kleidung, Fahrzeug enthält.&#10;&#10;KI-generierte Inhalte können fehlerhaft sein.">
            <a:extLst>
              <a:ext uri="{FF2B5EF4-FFF2-40B4-BE49-F238E27FC236}">
                <a16:creationId xmlns:a16="http://schemas.microsoft.com/office/drawing/2014/main" id="{932BF2C0-F355-379C-9A9F-0788D0A7E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321" y="1362075"/>
            <a:ext cx="8018181" cy="53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16713"/>
      </p:ext>
    </p:extLst>
  </p:cSld>
  <p:clrMapOvr>
    <a:masterClrMapping/>
  </p:clrMapOvr>
</p:sld>
</file>

<file path=ppt/theme/theme1.xml><?xml version="1.0" encoding="utf-8"?>
<a:theme xmlns:a="http://schemas.openxmlformats.org/drawingml/2006/main" name="Ausschnitt">
  <a:themeElements>
    <a:clrScheme name="Ausschnitt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Ausschnitt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usschnitt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TM10001105[[fn=Ausschnitt]]</Template>
  <TotalTime>0</TotalTime>
  <Words>179</Words>
  <Application>Microsoft Office PowerPoint</Application>
  <PresentationFormat>Breitbild</PresentationFormat>
  <Paragraphs>24</Paragraphs>
  <Slides>22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Aptos</vt:lpstr>
      <vt:lpstr>Franklin Gothic Book</vt:lpstr>
      <vt:lpstr>Ausschnitt</vt:lpstr>
      <vt:lpstr>Loburg – 50 Jahre und mehr sind es her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1 Diese Lehrperson unterrichtete ein ganz spezielles Fach</vt:lpstr>
      <vt:lpstr>2 Wer erkennt ihn?</vt:lpstr>
      <vt:lpstr>3 Welches Auto fuhr U.Z. nach diesem Fiat?</vt:lpstr>
      <vt:lpstr>4 Wer läuft mit Ulrich Zurkuhlen um die Wette?</vt:lpstr>
      <vt:lpstr>5 Wer steht im Tor, im Tor, im Tor…</vt:lpstr>
      <vt:lpstr>6 Drei der vier solltest Du noch kennen</vt:lpstr>
      <vt:lpstr>7 Wer kennt die beiden im Vordergrund noch?</vt:lpstr>
      <vt:lpstr>8 Wer lacht so smart ganz hinten rechts?</vt:lpstr>
      <vt:lpstr>9 Nur einer ist mit dem Radl da…</vt:lpstr>
      <vt:lpstr>10 Wo war das?</vt:lpstr>
      <vt:lpstr>11 Wer guckt da links so skeptisch?</vt:lpstr>
      <vt:lpstr>12 Und noch ein kritischer Zuschauer…</vt:lpstr>
      <vt:lpstr>13 Bei welchem Anlass fand dieser Boxkampf statt?</vt:lpstr>
      <vt:lpstr>14 Wer spielte das zweite Cello? (Spitzname gefragt!)</vt:lpstr>
      <vt:lpstr> Naja, da zeichnet sich schon die Glatze ab…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werner roggenkemper</dc:creator>
  <cp:lastModifiedBy>werner roggenkemper</cp:lastModifiedBy>
  <cp:revision>2</cp:revision>
  <dcterms:created xsi:type="dcterms:W3CDTF">2025-06-19T14:37:17Z</dcterms:created>
  <dcterms:modified xsi:type="dcterms:W3CDTF">2025-06-20T16:20:07Z</dcterms:modified>
</cp:coreProperties>
</file>